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6" r:id="rId6"/>
    <p:sldId id="262" r:id="rId7"/>
    <p:sldId id="270" r:id="rId8"/>
    <p:sldId id="272" r:id="rId9"/>
    <p:sldId id="268" r:id="rId10"/>
    <p:sldId id="267" r:id="rId11"/>
    <p:sldId id="263" r:id="rId12"/>
    <p:sldId id="264" r:id="rId13"/>
    <p:sldId id="265" r:id="rId14"/>
    <p:sldId id="273" r:id="rId15"/>
    <p:sldId id="275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621" autoAdjust="0"/>
  </p:normalViewPr>
  <p:slideViewPr>
    <p:cSldViewPr snapToGrid="0">
      <p:cViewPr varScale="1">
        <p:scale>
          <a:sx n="74" d="100"/>
          <a:sy n="74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5E8B-5462-4D45-94F0-D388157A3973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05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6776-58C1-437B-A969-1990FE3744A0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1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4D81-0DB2-4B84-8FD3-6941EE37F177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56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7C18-7A92-4B37-9CE1-E122BA28C9E5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1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2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9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7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7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2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3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/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Supervisor: 	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algn="l"/>
            <a:r>
              <a:rPr lang="en-US" dirty="0" smtClean="0"/>
              <a:t>Leader: 		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endParaRPr lang="en-US" dirty="0" smtClean="0"/>
          </a:p>
          <a:p>
            <a:pPr algn="l"/>
            <a:r>
              <a:rPr lang="en-US" dirty="0" smtClean="0"/>
              <a:t>Members: 	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6" y="1285135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4738" y="2658789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8414" y="871362"/>
            <a:ext cx="1015629" cy="138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512432" y="5396714"/>
            <a:ext cx="1725614" cy="120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218832" flipV="1">
            <a:off x="4740329" y="3155641"/>
            <a:ext cx="1797088" cy="220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622583" flipV="1">
            <a:off x="3636813" y="2789269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07863" y="2190075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Tracking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vi-VN" dirty="0"/>
              <a:t>The partner who own 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provide creating office for staff.</a:t>
            </a:r>
          </a:p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New role for partner to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Search office</a:t>
            </a:r>
            <a:endParaRPr lang="en-US" sz="1600" dirty="0"/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office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office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appointment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Schedule request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26412" y="3452482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contract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Create contract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3344333" y="4696092"/>
            <a:ext cx="1958785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appointment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3039533" y="5683571"/>
            <a:ext cx="239467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assigned request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repair/ rental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repair/ rental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35639" y="29914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32440" y="2887344"/>
            <a:ext cx="423524" cy="10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435094" y="1584145"/>
            <a:ext cx="123612" cy="31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964036" y="2789292"/>
            <a:ext cx="336984" cy="12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978227" y="2745505"/>
            <a:ext cx="536230" cy="118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3964547" y="5159483"/>
            <a:ext cx="704481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smtClean="0"/>
              <a:t>3) </a:t>
            </a:r>
            <a:r>
              <a:rPr lang="en-US" sz="1600" dirty="0" smtClean="0"/>
              <a:t>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462142" y="3909784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</a:t>
            </a:r>
            <a:r>
              <a:rPr lang="en-US" sz="1600" dirty="0" smtClean="0"/>
              <a:t>Send </a:t>
            </a:r>
            <a:r>
              <a:rPr lang="en-US" sz="1600" dirty="0" smtClean="0"/>
              <a:t>SMS</a:t>
            </a:r>
            <a:endParaRPr lang="en-US" sz="1600" dirty="0" smtClean="0"/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Accept/Reject</a:t>
            </a:r>
            <a:endParaRPr lang="en-US" sz="1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  <a:endParaRPr lang="en-US" sz="1600" dirty="0" smtClean="0"/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421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954</TotalTime>
  <Words>558</Words>
  <Application>Microsoft Office PowerPoint</Application>
  <PresentationFormat>On-screen Show (4:3)</PresentationFormat>
  <Paragraphs>155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Project Features  Create Contract</vt:lpstr>
      <vt:lpstr>Project Features  Request Office</vt:lpstr>
      <vt:lpstr>Project Features  Extend and Return contract</vt:lpstr>
      <vt:lpstr>Project Features  Request Rental/Repair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Tiến Lê</cp:lastModifiedBy>
  <cp:revision>40</cp:revision>
  <dcterms:created xsi:type="dcterms:W3CDTF">2015-08-02T08:20:05Z</dcterms:created>
  <dcterms:modified xsi:type="dcterms:W3CDTF">2015-08-04T10:25:44Z</dcterms:modified>
</cp:coreProperties>
</file>